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432" y="12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78531FA-CEC5-4831-BA33-B45AEDD9670A}" type="datetimeFigureOut">
              <a:rPr lang="ru-RU"/>
              <a:pPr>
                <a:defRPr/>
              </a:pPr>
              <a:t>17.10.2018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4C05C4B-9018-48B6-A150-4CE9B5F66D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44CEC5-AE5F-43D0-AA73-C48537658E8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516688" y="-100013"/>
            <a:ext cx="2752725" cy="225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23850" y="3702050"/>
            <a:ext cx="22288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374D9-A634-43DF-8B4F-DACA5CE738C4}" type="datetimeFigureOut">
              <a:rPr lang="ru-RU"/>
              <a:pPr>
                <a:defRPr/>
              </a:pPr>
              <a:t>17.10.2018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C4C1B-4185-4A0D-B826-0E372A119F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A7612-41E8-412A-AF59-3358EB45FF16}" type="datetimeFigureOut">
              <a:rPr lang="ru-RU"/>
              <a:pPr>
                <a:defRPr/>
              </a:pPr>
              <a:t>17.10.2018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FFD59-4923-429B-811A-40E2B2FF81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AEE87-C785-4F0A-94E9-FB9DD6D6E0B2}" type="datetimeFigureOut">
              <a:rPr lang="ru-RU"/>
              <a:pPr>
                <a:defRPr/>
              </a:pPr>
              <a:t>17.10.2018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47F43-9FEC-40DE-85EB-3F721E2244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8E5E-F466-4441-8718-A7DC0B41AFE9}" type="datetimeFigureOut">
              <a:rPr lang="ru-RU"/>
              <a:pPr>
                <a:defRPr/>
              </a:pPr>
              <a:t>17.10.2018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C63CF-5E93-49B4-A9B8-8E35469C3F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6F89D-BA02-41BF-9EA8-7D2A4BD67FA6}" type="datetimeFigureOut">
              <a:rPr lang="ru-RU"/>
              <a:pPr>
                <a:defRPr/>
              </a:pPr>
              <a:t>17.10.2018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50557-606F-44E7-A8A6-45735B40A0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BFFCB-D003-4AC7-B87B-5B0AE64EBDDF}" type="datetimeFigureOut">
              <a:rPr lang="ru-RU"/>
              <a:pPr>
                <a:defRPr/>
              </a:pPr>
              <a:t>17.10.2018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2F321-A2A9-4F6A-A1D1-28DB7D8D34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4B66F-7022-4103-BE7B-B322A1BA5597}" type="datetimeFigureOut">
              <a:rPr lang="ru-RU"/>
              <a:pPr>
                <a:defRPr/>
              </a:pPr>
              <a:t>17.10.2018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F34F6-9EA3-40D4-B9D7-CEBCC9AB9A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D272D-59BA-45B3-991D-773D40217E00}" type="datetimeFigureOut">
              <a:rPr lang="ru-RU"/>
              <a:pPr>
                <a:defRPr/>
              </a:pPr>
              <a:t>17.10.2018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35F6E-1F56-48D4-B3B8-BA6005DAB4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FB054-D374-429E-A450-796545D5AE60}" type="datetimeFigureOut">
              <a:rPr lang="ru-RU"/>
              <a:pPr>
                <a:defRPr/>
              </a:pPr>
              <a:t>17.10.2018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1DAFA-E164-4583-BCC1-CDABE22033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A5360-5896-4153-A65D-CFF067B5DAE6}" type="datetimeFigureOut">
              <a:rPr lang="ru-RU"/>
              <a:pPr>
                <a:defRPr/>
              </a:pPr>
              <a:t>17.10.2018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E2686-217C-4967-A4E8-59B00221F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E3051-E2E6-4144-9FED-FA6CB90C32B7}" type="datetimeFigureOut">
              <a:rPr lang="ru-RU"/>
              <a:pPr>
                <a:defRPr/>
              </a:pPr>
              <a:t>17.10.2018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1994B-58B7-415D-BAC7-BEC33D8001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79388" y="188913"/>
            <a:ext cx="8785225" cy="6450012"/>
          </a:xfrm>
          <a:prstGeom prst="round2DiagRect">
            <a:avLst/>
          </a:prstGeom>
          <a:solidFill>
            <a:schemeClr val="accent5">
              <a:alpha val="84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91A1E6F-F18A-4D32-B3B5-31B976A09EC8}" type="datetimeFigureOut">
              <a:rPr lang="ru-RU"/>
              <a:pPr>
                <a:defRPr/>
              </a:pPr>
              <a:t>17.10.2018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416C6E-C2F1-49EF-BF69-8E89D75C1A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947025" y="6515100"/>
            <a:ext cx="1244600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latin typeface="+mn-lt"/>
                <a:cs typeface="+mn-cs"/>
              </a:rPr>
              <a:t>Ekaterina050466</a:t>
            </a:r>
            <a:endParaRPr lang="ru-RU" sz="1200" i="1" dirty="0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ctrTitle"/>
          </p:nvPr>
        </p:nvSpPr>
        <p:spPr>
          <a:xfrm>
            <a:off x="684213" y="2060575"/>
            <a:ext cx="7772400" cy="1470025"/>
          </a:xfrm>
        </p:spPr>
        <p:txBody>
          <a:bodyPr/>
          <a:lstStyle/>
          <a:p>
            <a:pPr eaLnBrk="1" hangingPunct="1"/>
            <a:r>
              <a:rPr lang="ru-RU" sz="6000" b="1" smtClean="0"/>
              <a:t/>
            </a:r>
            <a:br>
              <a:rPr lang="ru-RU" sz="6000" b="1" smtClean="0"/>
            </a:br>
            <a:r>
              <a:rPr lang="ru-RU" sz="2800" b="1" smtClean="0"/>
              <a:t>Система работы по предупреждению дорожно</a:t>
            </a:r>
            <a:r>
              <a:rPr lang="ru-RU" sz="2800" b="1" smtClean="0">
                <a:latin typeface="Arial" charset="0"/>
              </a:rPr>
              <a:t>-</a:t>
            </a:r>
            <a:r>
              <a:rPr lang="ru-RU" sz="2800" b="1" smtClean="0"/>
              <a:t> транспортного травматизма в МБДОУ детский сад №16 «Тюльпанчик» </a:t>
            </a:r>
            <a:br>
              <a:rPr lang="ru-RU" sz="2800" b="1" smtClean="0"/>
            </a:br>
            <a:r>
              <a:rPr lang="ru-RU" sz="2800" b="1" smtClean="0"/>
              <a:t>2018г.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http://xn--i1abbnckbmcl9fb.xn--p1ai/%D1%81%D1%82%D0%B0%D1%82%D1%8C%D0%B8/623159/presentation/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692150"/>
            <a:ext cx="7632700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 descr="IMG_20181016_1228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692150"/>
            <a:ext cx="7632700" cy="4465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http://xn--i1abbnckbmcl9fb.xn--p1ai/%D1%81%D1%82%D0%B0%D1%82%D1%8C%D0%B8/623159/presentation/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052513"/>
            <a:ext cx="784860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http://xn--i1abbnckbmcl9fb.xn--p1ai/%D1%81%D1%82%D0%B0%D1%82%D1%8C%D0%B8/623159/presentation/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052513"/>
            <a:ext cx="7848600" cy="448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 descr="http://xn--i1abbnckbmcl9fb.xn--p1ai/%D1%81%D1%82%D0%B0%D1%82%D1%8C%D0%B8/623159/presentation/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75" name="AutoShape 4" descr="http://xn--i1abbnckbmcl9fb.xn--p1ai/%D1%81%D1%82%D0%B0%D1%82%D1%8C%D0%B8/623159/presentation/19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76" name="AutoShape 6" descr="http://xn--i1abbnckbmcl9fb.xn--p1ai/%D1%81%D1%82%D0%B0%D1%82%D1%8C%D0%B8/623159/presentation/19.JP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77" name="AutoShape 8" descr="http://xn--i1abbnckbmcl9fb.xn--p1ai/%D1%81%D1%82%D0%B0%D1%82%D1%8C%D0%B8/623159/presentation/19.JPG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78" name="AutoShape 10" descr="http://xn--i1abbnckbmcl9fb.xn--p1ai/%D1%81%D1%82%D0%B0%D1%82%D1%8C%D0%B8/623159/presentation/19.JPG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79" name="AutoShape 12" descr="http://xn--i1abbnckbmcl9fb.xn--p1ai/%D1%81%D1%82%D0%B0%D1%82%D1%8C%D0%B8/623159/presentation/20.JPG"/>
          <p:cNvSpPr>
            <a:spLocks noChangeAspect="1" noChangeArrowheads="1"/>
          </p:cNvSpPr>
          <p:nvPr/>
        </p:nvSpPr>
        <p:spPr bwMode="auto">
          <a:xfrm>
            <a:off x="917575" y="6175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8681" name="Picture 9" descr="IMG-20181016-WA00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322208">
            <a:off x="468313" y="836613"/>
            <a:ext cx="4679950" cy="3557587"/>
          </a:xfrm>
          <a:prstGeom prst="rect">
            <a:avLst/>
          </a:prstGeom>
          <a:noFill/>
        </p:spPr>
      </p:pic>
      <p:pic>
        <p:nvPicPr>
          <p:cNvPr id="28682" name="Picture 10" descr="IMG-20181016-WA00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23550">
            <a:off x="5508625" y="476250"/>
            <a:ext cx="3257550" cy="4248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AutoShape 2" descr="http://xn--i1abbnckbmcl9fb.xn--p1ai/%D1%81%D1%82%D0%B0%D1%82%D1%8C%D0%B8/623159/presentation/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9698" name="AutoShape 4" descr="http://xn--i1abbnckbmcl9fb.xn--p1ai/%D1%81%D1%82%D0%B0%D1%82%D1%8C%D0%B8/623159/presentation/20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9699" name="AutoShape 6" descr="http://xn--i1abbnckbmcl9fb.xn--p1ai/%D1%81%D1%82%D0%B0%D1%82%D1%8C%D0%B8/623159/presentation/20.JP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9700" name="Picture 8" descr="http://xn--i1abbnckbmcl9fb.xn--p1ai/%D1%81%D1%82%D0%B0%D1%82%D1%8C%D0%B8/623159/presentation/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175" y="730250"/>
            <a:ext cx="7694613" cy="476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AutoShape 2" descr="http://xn--i1abbnckbmcl9fb.xn--p1ai/%D1%81%D1%82%D0%B0%D1%82%D1%8C%D0%B8/623159/presentation/2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22" name="AutoShape 4" descr="http://xn--i1abbnckbmcl9fb.xn--p1ai/%D1%81%D1%82%D0%B0%D1%82%D1%8C%D0%B8/623159/presentation/23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23" name="AutoShape 6" descr="http://xn--i1abbnckbmcl9fb.xn--p1ai/%D1%81%D1%82%D0%B0%D1%82%D1%8C%D0%B8/623159/presentation/23.JP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24" name="AutoShape 8" descr="http://xn--i1abbnckbmcl9fb.xn--p1ai/%D1%81%D1%82%D0%B0%D1%82%D1%8C%D0%B8/623159/presentation/23.JPG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30725" name="Picture 10" descr="http://xn--i1abbnckbmcl9fb.xn--p1ai/%D1%81%D1%82%D0%B0%D1%82%D1%8C%D0%B8/623159/presentation/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125538"/>
            <a:ext cx="7766050" cy="425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7" descr="IMG-20181016-WA00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125538"/>
            <a:ext cx="3743325" cy="4679950"/>
          </a:xfrm>
          <a:prstGeom prst="rect">
            <a:avLst/>
          </a:prstGeom>
          <a:noFill/>
        </p:spPr>
      </p:pic>
      <p:pic>
        <p:nvPicPr>
          <p:cNvPr id="30729" name="Picture 9" descr="IMG-20181016-WA00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538" y="1125538"/>
            <a:ext cx="4032250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i?id=1629506dcdf25198b32fb2f479ec93ed&amp;n=13&amp;exp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842174">
            <a:off x="684213" y="1052513"/>
            <a:ext cx="3384550" cy="3048000"/>
          </a:xfrm>
          <a:prstGeom prst="rect">
            <a:avLst/>
          </a:prstGeom>
          <a:noFill/>
        </p:spPr>
      </p:pic>
      <p:pic>
        <p:nvPicPr>
          <p:cNvPr id="31754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333375"/>
            <a:ext cx="3452813" cy="299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55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357563"/>
            <a:ext cx="4103688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http://xn--i1abbnckbmcl9fb.xn--p1ai/%D1%81%D1%82%D0%B0%D1%82%D1%8C%D0%B8/623159/presentation/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836613"/>
            <a:ext cx="7775575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http://xn--i1abbnckbmcl9fb.xn--p1ai/%D1%81%D1%82%D0%B0%D1%82%D1%8C%D0%B8/623159/presentation/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052513"/>
            <a:ext cx="7704137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 descr="IMG-20181016-WA00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981075"/>
            <a:ext cx="3600450" cy="4824413"/>
          </a:xfrm>
          <a:prstGeom prst="rect">
            <a:avLst/>
          </a:prstGeom>
          <a:noFill/>
        </p:spPr>
      </p:pic>
      <p:pic>
        <p:nvPicPr>
          <p:cNvPr id="33796" name="Picture 4" descr="IMG-20181016-WA00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538" y="981075"/>
            <a:ext cx="4105275" cy="4824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http://xn--i1abbnckbmcl9fb.xn--p1ai/%D1%81%D1%82%D0%B0%D1%82%D1%8C%D0%B8/623159/presentation/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620713"/>
            <a:ext cx="7489825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http://xn--i1abbnckbmcl9fb.xn--p1ai/%D1%81%D1%82%D0%B0%D1%82%D1%8C%D0%B8/623159/presentation/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836613"/>
            <a:ext cx="7761288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IMG_20181017_2113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313" y="2852738"/>
            <a:ext cx="3384550" cy="2041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http://xn--i1abbnckbmcl9fb.xn--p1ai/%D1%81%D1%82%D0%B0%D1%82%D1%8C%D0%B8/623159/presentation/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765175"/>
            <a:ext cx="7705725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http://xn--i1abbnckbmcl9fb.xn--p1ai/%D1%81%D1%82%D0%B0%D1%82%D1%8C%D0%B8/623159/presentation/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9300" y="981075"/>
            <a:ext cx="7807325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http://xn--i1abbnckbmcl9fb.xn--p1ai/%D1%81%D1%82%D0%B0%D1%82%D1%8C%D0%B8/623159/presentation/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052513"/>
            <a:ext cx="7705725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http://xn--i1abbnckbmcl9fb.xn--p1ai/%D1%81%D1%82%D0%B0%D1%82%D1%8C%D0%B8/623159/presentation/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765175"/>
            <a:ext cx="7704138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http://xn--i1abbnckbmcl9fb.xn--p1ai/%D1%81%D1%82%D0%B0%D1%82%D1%8C%D0%B8/623159/presentation/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050" y="836613"/>
            <a:ext cx="7764463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http://xn--i1abbnckbmcl9fb.xn--p1ai/%D1%81%D1%82%D0%B0%D1%82%D1%8C%D0%B8/623159/presentation/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692150"/>
            <a:ext cx="7488238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http://xn--i1abbnckbmcl9fb.xn--p1ai/%D1%81%D1%82%D0%B0%D1%82%D1%8C%D0%B8/623159/presentation/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836613"/>
            <a:ext cx="7775575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MG_20181016_1215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476250"/>
            <a:ext cx="7993062" cy="5832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3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7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15</Words>
  <Application>Microsoft Office PowerPoint</Application>
  <PresentationFormat>Экран (4:3)</PresentationFormat>
  <Paragraphs>2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Тема Office</vt:lpstr>
      <vt:lpstr>Тема Office</vt:lpstr>
      <vt:lpstr> Система работы по предупреждению дорожно- транспортного травматизма в МБДОУ детский сад №16 «Тюльпанчик»  2018г.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</dc:creator>
  <cp:lastModifiedBy>Ира</cp:lastModifiedBy>
  <cp:revision>21</cp:revision>
  <dcterms:created xsi:type="dcterms:W3CDTF">2015-08-17T11:43:21Z</dcterms:created>
  <dcterms:modified xsi:type="dcterms:W3CDTF">2018-10-17T19:28:02Z</dcterms:modified>
</cp:coreProperties>
</file>